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97D-7973-4C5D-A77B-70FFD5098C33}" type="datetimeFigureOut">
              <a:rPr lang="en-AU" smtClean="0"/>
              <a:t>20/07/2020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0EE6-73EC-48CF-BBF6-2BD409914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28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97D-7973-4C5D-A77B-70FFD5098C33}" type="datetimeFigureOut">
              <a:rPr lang="en-AU" smtClean="0"/>
              <a:t>20/07/2020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0EE6-73EC-48CF-BBF6-2BD409914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75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97D-7973-4C5D-A77B-70FFD5098C33}" type="datetimeFigureOut">
              <a:rPr lang="en-AU" smtClean="0"/>
              <a:t>20/07/2020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0EE6-73EC-48CF-BBF6-2BD409914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93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97D-7973-4C5D-A77B-70FFD5098C33}" type="datetimeFigureOut">
              <a:rPr lang="en-AU" smtClean="0"/>
              <a:t>20/07/2020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0EE6-73EC-48CF-BBF6-2BD409914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260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97D-7973-4C5D-A77B-70FFD5098C33}" type="datetimeFigureOut">
              <a:rPr lang="en-AU" smtClean="0"/>
              <a:t>20/07/2020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0EE6-73EC-48CF-BBF6-2BD409914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736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97D-7973-4C5D-A77B-70FFD5098C33}" type="datetimeFigureOut">
              <a:rPr lang="en-AU" smtClean="0"/>
              <a:t>20/07/2020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0EE6-73EC-48CF-BBF6-2BD409914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66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97D-7973-4C5D-A77B-70FFD5098C33}" type="datetimeFigureOut">
              <a:rPr lang="en-AU" smtClean="0"/>
              <a:t>20/07/2020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0EE6-73EC-48CF-BBF6-2BD409914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92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97D-7973-4C5D-A77B-70FFD5098C33}" type="datetimeFigureOut">
              <a:rPr lang="en-AU" smtClean="0"/>
              <a:t>20/07/2020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0EE6-73EC-48CF-BBF6-2BD409914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312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97D-7973-4C5D-A77B-70FFD5098C33}" type="datetimeFigureOut">
              <a:rPr lang="en-AU" smtClean="0"/>
              <a:t>20/07/2020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0EE6-73EC-48CF-BBF6-2BD409914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361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97D-7973-4C5D-A77B-70FFD5098C33}" type="datetimeFigureOut">
              <a:rPr lang="en-AU" smtClean="0"/>
              <a:t>20/07/2020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0EE6-73EC-48CF-BBF6-2BD409914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19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E97D-7973-4C5D-A77B-70FFD5098C33}" type="datetimeFigureOut">
              <a:rPr lang="en-AU" smtClean="0"/>
              <a:t>20/07/2020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0EE6-73EC-48CF-BBF6-2BD409914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76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BE97D-7973-4C5D-A77B-70FFD5098C33}" type="datetimeFigureOut">
              <a:rPr lang="en-AU" smtClean="0"/>
              <a:t>20/07/2020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20EE6-73EC-48CF-BBF6-2BD409914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06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36C9B3-43D9-40D2-8E78-D9D95D7F4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" y="0"/>
            <a:ext cx="9139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7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D08FDC-BD51-4A55-994F-53B8D1489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" y="0"/>
            <a:ext cx="9139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6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A9B09-2D49-4EF4-8633-A360E787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"/>
            <a:ext cx="9144000" cy="68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5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A8013D-FC8B-4519-B663-27DD16517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" y="0"/>
            <a:ext cx="9139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7201F1-FEED-4864-8B0C-470544134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" y="0"/>
            <a:ext cx="9132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0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C3D88F36D7274999E181869B1E59DA" ma:contentTypeVersion="12" ma:contentTypeDescription="Create a new document." ma:contentTypeScope="" ma:versionID="06f9c0e96b41bb1f9ebb566b078a6ec6">
  <xsd:schema xmlns:xsd="http://www.w3.org/2001/XMLSchema" xmlns:xs="http://www.w3.org/2001/XMLSchema" xmlns:p="http://schemas.microsoft.com/office/2006/metadata/properties" xmlns:ns2="d9f71575-a969-4151-bcad-c037f6372944" xmlns:ns3="09002cf7-a684-4927-8492-533f8a760b0e" targetNamespace="http://schemas.microsoft.com/office/2006/metadata/properties" ma:root="true" ma:fieldsID="b9dd6c24e871068e6d6e8d8d93533186" ns2:_="" ns3:_="">
    <xsd:import namespace="d9f71575-a969-4151-bcad-c037f6372944"/>
    <xsd:import namespace="09002cf7-a684-4927-8492-533f8a760b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71575-a969-4151-bcad-c037f63729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02cf7-a684-4927-8492-533f8a760b0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D13409-F74A-48E0-8E00-FFC425D6E5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71575-a969-4151-bcad-c037f6372944"/>
    <ds:schemaRef ds:uri="09002cf7-a684-4927-8492-533f8a760b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5FADD0-9598-4B03-9158-9790001D13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1CCBCD-E774-4507-845B-7D1E13804B6B}">
  <ds:schemaRefs>
    <ds:schemaRef ds:uri="http://purl.org/dc/elements/1.1/"/>
    <ds:schemaRef ds:uri="http://schemas.microsoft.com/office/2006/documentManagement/types"/>
    <ds:schemaRef ds:uri="http://purl.org/dc/terms/"/>
    <ds:schemaRef ds:uri="d9f71575-a969-4151-bcad-c037f6372944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09002cf7-a684-4927-8492-533f8a760b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Bowen</dc:creator>
  <cp:lastModifiedBy>Rhiannon Bowen</cp:lastModifiedBy>
  <cp:revision>1</cp:revision>
  <dcterms:created xsi:type="dcterms:W3CDTF">2020-07-19T23:07:41Z</dcterms:created>
  <dcterms:modified xsi:type="dcterms:W3CDTF">2020-07-19T23:12:08Z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0x010100FFC3D88F36D7274999E181869B1E59DA</vt:lpwstr>
  </property>
</Properties>
</file>