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66087" autoAdjust="0"/>
  </p:normalViewPr>
  <p:slideViewPr>
    <p:cSldViewPr snapToGrid="0">
      <p:cViewPr varScale="1">
        <p:scale>
          <a:sx n="61" d="100"/>
          <a:sy n="61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6E1DF-CBA5-4094-AE1C-D3B48A33370F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F1B1A-A861-4B2B-90C8-7ABC600331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44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slides have been designed for use in conjunction with NGV Education resource ‘Art and History: Colony to Nation Changes to </a:t>
            </a:r>
            <a:r>
              <a:rPr lang="en-AU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Australia’s Environment’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at http://www.ngv.vic.gov.au/school_resource/art-and-history-colony-to-nation-changes-to-australias-environment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F1B1A-A861-4B2B-90C8-7ABC600331E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40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F1B1A-A861-4B2B-90C8-7ABC600331E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47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74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25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8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84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03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51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724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94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24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360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69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FED9-E768-4F39-8256-3A412F13A99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9B2B-8D77-4CB8-BB49-B38DDBC706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92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E420984-D9B0-4B92-8820-F72F40BA7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91CECB44-DA96-44E5-8C4A-3DBAA97C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6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bird&#10;&#10;Description automatically generated">
            <a:extLst>
              <a:ext uri="{FF2B5EF4-FFF2-40B4-BE49-F238E27FC236}">
                <a16:creationId xmlns:a16="http://schemas.microsoft.com/office/drawing/2014/main" id="{30E6792C-DCE4-4F6B-8CC3-09AED48E3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8DA0885-5224-482C-B0D9-54D953CD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2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48</Words>
  <Application>Microsoft Office PowerPoint</Application>
  <PresentationFormat>On-screen Show (4:3)</PresentationFormat>
  <Paragraphs>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1</cp:revision>
  <dcterms:created xsi:type="dcterms:W3CDTF">2020-08-18T02:57:24Z</dcterms:created>
  <dcterms:modified xsi:type="dcterms:W3CDTF">2020-08-18T02:58:48Z</dcterms:modified>
</cp:coreProperties>
</file>