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77391" autoAdjust="0"/>
  </p:normalViewPr>
  <p:slideViewPr>
    <p:cSldViewPr snapToGrid="0">
      <p:cViewPr varScale="1">
        <p:scale>
          <a:sx n="71" d="100"/>
          <a:sy n="71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CEC4E-1BAF-45D5-8C6B-2A83212A589A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123F-FCB7-415B-8802-013226A405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676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 following slides have been designed for use in conjunction with NGV Education resource ‘Art and History: Colony to </a:t>
            </a:r>
            <a:r>
              <a:rPr lang="en-AU"/>
              <a:t>Nation Federation’ </a:t>
            </a:r>
            <a:r>
              <a:rPr lang="en-AU" dirty="0"/>
              <a:t>available at http://www.ngv.vic.gov.au/school_resource/art-and-history-colony-to-nation-federation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C123F-FCB7-415B-8802-013226A405D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06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82-C732-4749-A345-98B70219571B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2492-DD50-425E-8CC5-E4EE7F761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76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82-C732-4749-A345-98B70219571B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2492-DD50-425E-8CC5-E4EE7F761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1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82-C732-4749-A345-98B70219571B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2492-DD50-425E-8CC5-E4EE7F761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84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82-C732-4749-A345-98B70219571B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2492-DD50-425E-8CC5-E4EE7F761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638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82-C732-4749-A345-98B70219571B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2492-DD50-425E-8CC5-E4EE7F761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825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82-C732-4749-A345-98B70219571B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2492-DD50-425E-8CC5-E4EE7F761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01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82-C732-4749-A345-98B70219571B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2492-DD50-425E-8CC5-E4EE7F761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10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82-C732-4749-A345-98B70219571B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2492-DD50-425E-8CC5-E4EE7F761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96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82-C732-4749-A345-98B70219571B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2492-DD50-425E-8CC5-E4EE7F761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54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82-C732-4749-A345-98B70219571B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2492-DD50-425E-8CC5-E4EE7F761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32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0282-C732-4749-A345-98B70219571B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2492-DD50-425E-8CC5-E4EE7F761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24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0282-C732-4749-A345-98B70219571B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42492-DD50-425E-8CC5-E4EE7F761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46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2B4D0C6-5A19-4BD3-B3AB-3D7B85095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6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ug, bed&#10;&#10;Description automatically generated">
            <a:extLst>
              <a:ext uri="{FF2B5EF4-FFF2-40B4-BE49-F238E27FC236}">
                <a16:creationId xmlns:a16="http://schemas.microsoft.com/office/drawing/2014/main" id="{866CEDC0-B3D3-4CB5-90C2-148B0399C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4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9DD7B945-A936-4622-BC4A-7DC13EB3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7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bird&#10;&#10;Description automatically generated">
            <a:extLst>
              <a:ext uri="{FF2B5EF4-FFF2-40B4-BE49-F238E27FC236}">
                <a16:creationId xmlns:a16="http://schemas.microsoft.com/office/drawing/2014/main" id="{B9D826B5-FA00-4C78-A00B-21BFA2A48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4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045230B-BB92-444E-B85F-2CADC170B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55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44</Words>
  <Application>Microsoft Office PowerPoint</Application>
  <PresentationFormat>On-screen Show (4:3)</PresentationFormat>
  <Paragraphs>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Bowen</dc:creator>
  <cp:lastModifiedBy>Rhiannon Bowen</cp:lastModifiedBy>
  <cp:revision>2</cp:revision>
  <dcterms:created xsi:type="dcterms:W3CDTF">2020-08-19T02:07:12Z</dcterms:created>
  <dcterms:modified xsi:type="dcterms:W3CDTF">2020-08-19T02:08:39Z</dcterms:modified>
</cp:coreProperties>
</file>