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92" d="100"/>
          <a:sy n="92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71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76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14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45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00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64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24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98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5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0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98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CD01-2809-44FF-9959-5E12A0BC9AD9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FB69-BF4F-4A44-8EE8-5A9BD0FAFB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7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B8B639-6146-477D-80FE-9107E5F8B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room, standing&#10;&#10;Description automatically generated">
            <a:extLst>
              <a:ext uri="{FF2B5EF4-FFF2-40B4-BE49-F238E27FC236}">
                <a16:creationId xmlns:a16="http://schemas.microsoft.com/office/drawing/2014/main" id="{4FB8F0F6-0F20-4282-A93A-879F0D9F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2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BD506F7-B592-4215-B048-685DEC274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1</cp:revision>
  <dcterms:created xsi:type="dcterms:W3CDTF">2020-08-27T22:51:33Z</dcterms:created>
  <dcterms:modified xsi:type="dcterms:W3CDTF">2020-08-27T22:52:40Z</dcterms:modified>
</cp:coreProperties>
</file>