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798" autoAdjust="0"/>
  </p:normalViewPr>
  <p:slideViewPr>
    <p:cSldViewPr snapToGrid="0">
      <p:cViewPr varScale="1">
        <p:scale>
          <a:sx n="75" d="100"/>
          <a:sy n="75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08FDB-3226-43BD-AC08-0D7D2BD69FE7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77177-5103-4C53-B508-D16E70986E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42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following slides have been designed for use in conjunction with NGV Education resource ‘Art and English: </a:t>
            </a:r>
            <a:r>
              <a:rPr lang="en-US" dirty="0"/>
              <a:t>Writing about war inspired by Pablo Picasso's </a:t>
            </a:r>
            <a:r>
              <a:rPr lang="en-US" i="1" dirty="0"/>
              <a:t>Weeping Woman</a:t>
            </a:r>
            <a:r>
              <a:rPr lang="en-US" dirty="0"/>
              <a:t>, 1937</a:t>
            </a:r>
            <a:r>
              <a:rPr lang="en-AU" dirty="0"/>
              <a:t>’ available at http://www.ngv.vic.gov.au/school_</a:t>
            </a:r>
            <a:r>
              <a:rPr lang="en-AU"/>
              <a:t>resource/writing-about-war-inspired-by-pablo-picasso/ 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77177-5103-4C53-B508-D16E70986E0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33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1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05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8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15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61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74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1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65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46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3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32E8B-BB18-46DA-A3A6-57344BCBF353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922B-078E-4827-91F1-BAC9BB3203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31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pie chart&#10;&#10;Description automatically generated">
            <a:extLst>
              <a:ext uri="{FF2B5EF4-FFF2-40B4-BE49-F238E27FC236}">
                <a16:creationId xmlns:a16="http://schemas.microsoft.com/office/drawing/2014/main" id="{A442ABBA-55F0-4091-87D8-5AEE09F9E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8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971472-A199-4128-8F9D-AB0AB3D8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127C086-C275-4210-BA86-3179CCB19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4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9075D9B-DB6E-4D16-9E65-D7E63F070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1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2E35852-91AE-41FC-AE62-F29C4753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0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52</Words>
  <Application>Microsoft Office PowerPoint</Application>
  <PresentationFormat>On-screen Show (4:3)</PresentationFormat>
  <Paragraphs>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2</cp:revision>
  <dcterms:created xsi:type="dcterms:W3CDTF">2020-10-06T23:23:47Z</dcterms:created>
  <dcterms:modified xsi:type="dcterms:W3CDTF">2020-10-06T23:28:00Z</dcterms:modified>
</cp:coreProperties>
</file>