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8" autoAdjust="0"/>
    <p:restoredTop sz="75441" autoAdjust="0"/>
  </p:normalViewPr>
  <p:slideViewPr>
    <p:cSldViewPr snapToGrid="0">
      <p:cViewPr varScale="1">
        <p:scale>
          <a:sx n="86" d="100"/>
          <a:sy n="86" d="100"/>
        </p:scale>
        <p:origin x="13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957D8-52FD-4F0A-AD06-C874617985B7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4C6C-911F-4D09-8D5F-FA326F1C8D9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008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The following slides have been designed for use in conjunction with NGV Education resource ‘</a:t>
            </a:r>
            <a:r>
              <a:rPr lang="en-US" dirty="0"/>
              <a:t>Big Weather</a:t>
            </a:r>
            <a:r>
              <a:rPr lang="en-AU" dirty="0"/>
              <a:t>’ available </a:t>
            </a:r>
            <a:r>
              <a:rPr lang="en-AU"/>
              <a:t>at https://www.ngv.vic.gov.au/school_resource/big-weather/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84C6C-911F-4D09-8D5F-FA326F1C8D9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183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12A73-F2C2-4F27-9551-CE12E35D6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D0B1B-5295-4E59-9410-37CCBA77B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D6CED-9038-4B34-B22E-B6D0F9A48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C4D7-CB3C-4C4B-865E-B60DC981BC2C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1594E-D0D5-47C4-9D94-47BDDC14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25762-BC3B-4AD1-9F60-4FC6E668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A03-7862-4E1E-A9FC-CFA304B62A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2077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15E3F-BAD1-4540-945B-296EF0A14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34CCFF-994C-4848-B696-610B35F18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448E6-6434-4990-9908-0449BD70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C4D7-CB3C-4C4B-865E-B60DC981BC2C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63AC3-0C8D-4032-A80A-6A9997A19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62B78-EF43-46BF-9F9C-693741DD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A03-7862-4E1E-A9FC-CFA304B62A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05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E3D6AB-23AA-4ADB-BB4F-D54591C5C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256C7A-3AB6-496A-9A6F-E0AF71D09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A7CCA-9904-486D-A27F-02F9FF9ED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C4D7-CB3C-4C4B-865E-B60DC981BC2C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DF4D2-F8B6-4591-AAF2-CB5A6315D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E72D6-A7CE-435D-897B-0FB874FA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A03-7862-4E1E-A9FC-CFA304B62A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25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419F-ADF8-43CC-B0D4-CC690EDDB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3421F-6788-4521-8C96-9007AEA9C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2CD01-7A16-45CD-B34F-DE20F7774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C4D7-CB3C-4C4B-865E-B60DC981BC2C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DF47-1F8D-4D42-8E67-A00183E36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32A0-9E54-44BC-A1B1-C192DE09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A03-7862-4E1E-A9FC-CFA304B62A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1608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3886-0D3B-439A-B833-1CD6D575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0F5BD-693A-4467-9A9A-030DB57FB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2972E-6277-4740-B897-F08EE811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C4D7-CB3C-4C4B-865E-B60DC981BC2C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74FBB-E11C-4A1D-8D61-3E0A5562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8B263-FECD-4D28-8DED-7111F331F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A03-7862-4E1E-A9FC-CFA304B62A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777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A959-4B2E-45EA-AEE7-6F1C98C41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2A1E3-4A39-4B40-9825-FB71A5A9E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D3C93-9A0A-4591-AFBC-12C639659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3A141-F2E3-4F76-88E0-96CFDC05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C4D7-CB3C-4C4B-865E-B60DC981BC2C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9655A-7BDB-402D-9797-8C90E5E26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42351-B42A-47D8-9DFE-D8A42F18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A03-7862-4E1E-A9FC-CFA304B62A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987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AC639-3B0D-4310-8A1A-1F728CDDD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E80FD-4AA1-49F6-A94E-770901B61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07E79-4E4F-4418-B18D-DB90C7E87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E2CD6-895A-4AB5-8791-316F3A3B7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1500AE-008C-46AA-8798-560E113C0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F38746-FADD-4A32-B105-585259EE1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C4D7-CB3C-4C4B-865E-B60DC981BC2C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C6A43-9496-4B54-A65C-B0C0BEC8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5524C8-AE5C-418E-AFB4-04312125C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A03-7862-4E1E-A9FC-CFA304B62A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751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95B64-D04C-4E23-BBE6-A87DA9D85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C5D3B-B1FA-439F-9B64-321016BF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C4D7-CB3C-4C4B-865E-B60DC981BC2C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628BE-780E-4B70-B673-314DCE264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D0D57-0694-4202-A98B-3C3853A9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A03-7862-4E1E-A9FC-CFA304B62A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577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2357A-6B3E-4F08-8C67-9FCFB450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C4D7-CB3C-4C4B-865E-B60DC981BC2C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B4C62A-6CAE-4EA0-B859-BDD1EE71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DD469-DAB0-4CDD-B04B-A3ED92D0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A03-7862-4E1E-A9FC-CFA304B62A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4808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F1747-3707-4121-99F6-A67F31259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D7887-6F39-4C55-862D-91B891AC0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0338A-9D83-4C3E-8DE5-21A58377F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F041-0362-42DA-8F2D-450D5AC44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C4D7-CB3C-4C4B-865E-B60DC981BC2C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48973-C196-48E2-BD4E-689F14E42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5B0F4-2A42-4E16-B0C1-EA5BE2A1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A03-7862-4E1E-A9FC-CFA304B62A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2735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81DDD-7F5B-4B96-9D94-FECF0CBE4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DE57F9-4772-432B-81F5-A4E26562D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30124-6954-49A0-9292-CB891AEE0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A53E4-5490-4D4A-AD42-76609FA6B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C4D7-CB3C-4C4B-865E-B60DC981BC2C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0A872-0B95-436A-AEBE-A78BF4A9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13B50-81E6-402E-8706-A03C4BFB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A03-7862-4E1E-A9FC-CFA304B62A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376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29BD92-CE5E-4C21-AA9D-94950B03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2B0C4-050D-42CB-89A3-3D4D716F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1B423-37CA-4480-A709-E9DB5CBCE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CC4D7-CB3C-4C4B-865E-B60DC981BC2C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54703-E6E1-41FE-A399-8F9841B30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FA555-B2A7-466C-AF2F-F3839D1B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8BA03-7862-4E1E-A9FC-CFA304B62A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995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70039-75B5-48A6-BB95-8D6F3506D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20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2C29D637-F847-4334-A5BC-B6486AE80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88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67497ED-6243-409C-99B7-DFE85DE36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84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AFC7564A-5AD2-455D-B1A3-23762ADE7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17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AFA5D5-3F54-49AA-BB68-D9878C5E3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18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B92B0F-7996-40CF-B67D-207F6ED40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47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99D6056-CBCE-4B23-9CF2-0A72093F2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24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69B46855-8C3B-440C-99F2-4D7D47464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20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15A4514-CFFD-4961-8060-D7F28F71A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84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1AFCF60-A4CB-46D3-9B22-60865BE0B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2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E994EFD-7E53-4F9A-8DD7-F6B3ED506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82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05D76FF-2FBB-4D72-AEA3-A0F932C58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97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B79290C4-B91D-4E8B-BF0F-1D099E030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34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E0DB0F92-46E4-4808-84D7-B24982847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14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39</Words>
  <Application>Microsoft Office PowerPoint</Application>
  <PresentationFormat>Widescreen</PresentationFormat>
  <Paragraphs>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Bowen</dc:creator>
  <cp:lastModifiedBy>Rhiannon Bowen</cp:lastModifiedBy>
  <cp:revision>2</cp:revision>
  <dcterms:created xsi:type="dcterms:W3CDTF">2021-02-22T03:38:53Z</dcterms:created>
  <dcterms:modified xsi:type="dcterms:W3CDTF">2021-02-22T03:45:24Z</dcterms:modified>
</cp:coreProperties>
</file>