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913" autoAdjust="0"/>
  </p:normalViewPr>
  <p:slideViewPr>
    <p:cSldViewPr snapToGrid="0">
      <p:cViewPr varScale="1">
        <p:scale>
          <a:sx n="58" d="100"/>
          <a:sy n="58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72CC8-8E5E-407E-B5E0-BAE89ECFD356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4DE6D-9730-4425-895F-6AE9343AB6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224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Visit http://www.ngv.vic.gov.au/school_resource/allegory-parody-and-appropriation-with-the-banquet-of-cleopatra/ for information and activities to support </a:t>
            </a:r>
            <a:r>
              <a:rPr lang="en-AU"/>
              <a:t>these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4DE6D-9730-4425-895F-6AE9343AB6D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464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7069E-5B68-46E0-BFD2-B96E5C4ED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DA059D-C5DA-42B5-955E-812030C2D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F8D38-C7F3-4DC4-B995-313C8FF2A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EE6-C4E9-4595-9376-DDF8586F771D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7B2E4-6CCF-4F31-86F3-E1B082FD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94359-408B-4384-86D7-472ECCF8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DACD-97C1-4A16-97DB-322F14844E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49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9383-72A0-4BB0-99AE-527496CA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2015A-4E86-4265-8312-1F0E539F5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4E6C2-A0FE-4B1F-A186-FE8D8B78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EE6-C4E9-4595-9376-DDF8586F771D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14EC-B8E4-4BAF-9880-25C18227E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97C0D-1456-4A61-ACC5-ACEBD966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DACD-97C1-4A16-97DB-322F14844E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86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C81497-B92C-4CF0-839D-CB9D3F43A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6A726-C2E5-44CF-90CC-E6275E66C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5EC5-11F3-45CD-A93C-20E4B5CC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EE6-C4E9-4595-9376-DDF8586F771D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F2288-DCEE-43FA-B679-E616A9C9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4A3D-FAC0-4BE3-B3CA-385EEC25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DACD-97C1-4A16-97DB-322F14844E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0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6FE58-D821-4057-A07C-1ABD6471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C52F1-B6A2-4F82-9A4F-BFDA273E0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D866F-6FBA-4F86-B0F2-9D040041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EE6-C4E9-4595-9376-DDF8586F771D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1A0A1-6AF0-42A7-86B7-92AA8471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52A6E-743D-40C8-A749-033B104A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DACD-97C1-4A16-97DB-322F14844E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798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E9CE-4E5D-4EF4-B516-1961026E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5D07B-CD67-4857-9FB0-4806B1002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C7C39-2FB6-46C2-9F7D-AAB047D8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EE6-C4E9-4595-9376-DDF8586F771D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51442-970C-4CB8-A0BA-9850B7A1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0B759-F584-4D66-A8C9-51F38D27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DACD-97C1-4A16-97DB-322F14844E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033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87BD-3E32-4AFC-AA93-747125BA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57CBC-72F3-4070-9920-BAA4A4F97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58189-7E03-4892-8FA7-315B9111A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C4543-C599-44A5-9989-577DB613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EE6-C4E9-4595-9376-DDF8586F771D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7958B-DE97-4899-A207-21F1ECD9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D0EE9-BA25-449C-BEF4-7C395B1F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DACD-97C1-4A16-97DB-322F14844E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BE7A9-185B-4A95-BB8A-AE50F6B1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A8810-8DA4-40B5-BB53-08226E6B5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E19E1-E946-4260-BAA9-15BE07EEC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3960E-E879-498D-B8A1-09BF2E4B6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6692CA-984C-448B-AA8A-949299F97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BE93EE-5327-4E39-9C9E-9385C379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EE6-C4E9-4595-9376-DDF8586F771D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6C338-83C5-4DB2-B370-AA07B3423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59CE28-9210-4FEE-8A95-808C521C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DACD-97C1-4A16-97DB-322F14844E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15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6D3D-FB64-45A7-9AEA-94E09833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344FAE-568E-41A8-8156-58DE90A5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EE6-C4E9-4595-9376-DDF8586F771D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01094-5D77-4397-ABC4-32EBBDE1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22CA3-C24E-4512-8A43-1379C5A3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DACD-97C1-4A16-97DB-322F14844E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59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F5D40-0A0A-449D-ABCD-6AA95167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EE6-C4E9-4595-9376-DDF8586F771D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E88B8-4304-45FC-B6C2-EA3AEB19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FC693-BDE3-44C1-8FFA-A1F10383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DACD-97C1-4A16-97DB-322F14844E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91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31ED-F1E4-4E01-B0CD-0E0DC837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3C60B-B406-4F73-ADAC-7B234BD78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BDE20-6635-4235-9B12-AE2F1467E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4D95F-F454-4ED9-A2F5-13665A83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EE6-C4E9-4595-9376-DDF8586F771D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3E50C-9D8F-4E32-A0EC-A1F9D8CE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A92BB-FA8A-4ACB-A3DC-5AA1F6F8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DACD-97C1-4A16-97DB-322F14844E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45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D0D3-3CB3-4036-A0F9-1F498F64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88A66-CBBC-4C4A-AA78-D97580C9F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2CB83-B24A-47D8-96EB-BC16B996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9D354-3A2A-400E-AA66-4772B261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EE6-C4E9-4595-9376-DDF8586F771D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9641A-1D65-4604-979C-C8F828B2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86DCC-81A2-4F7C-8D30-E2930E20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DACD-97C1-4A16-97DB-322F14844E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53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88B18D-78A3-431F-8052-533D6DB8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9C50B-DCF8-4FB5-B4F3-5980DF7D8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4E1C-8B17-4279-8F71-44E2D71BC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7EEE6-C4E9-4595-9376-DDF8586F771D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B9E01-BDA3-4EF4-8497-FDB929112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D99F4-AF4D-4289-9CDF-D8EA07E05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2DACD-97C1-4A16-97DB-322F14844E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894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D384E6F-F9B4-4E1D-812B-EDC6A356E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F53BE58-0968-43E1-AF39-3F76E5442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8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46CDCAA-1256-4E6F-AEAE-492855708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6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551F752-CB2A-4E5E-95F4-44509B398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7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1C8B7D0-5150-4A14-97EF-895CD5450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0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B9443AB-0D83-4E37-A872-F105AD519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0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96FD09D-68C8-4DD3-9E0E-3248941CE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4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88C36B-A058-4F8B-BECA-A156A57D8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0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Widescreen</PresentationFormat>
  <Paragraphs>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Bowen</dc:creator>
  <cp:lastModifiedBy>Rhiannon Bowen</cp:lastModifiedBy>
  <cp:revision>2</cp:revision>
  <dcterms:created xsi:type="dcterms:W3CDTF">2021-03-24T03:37:40Z</dcterms:created>
  <dcterms:modified xsi:type="dcterms:W3CDTF">2021-03-24T03:49:40Z</dcterms:modified>
</cp:coreProperties>
</file>