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8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3B15-7EA0-4220-9930-1E1B2FF49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7D5F1-865B-4E1B-95E9-7C8083B2E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20FE8-22E1-47F1-B94A-B6AFACC7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66BD-61BC-4BD0-A0E9-7765A4B188B1}" type="datetimeFigureOut">
              <a:rPr lang="en-AU" smtClean="0"/>
              <a:t>22/04/2021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3A0EB-65F8-4FD9-AFE4-CA52CE6D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94B72-8EFF-40C6-B10D-246A09F8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728D-B86D-4956-883D-DB5B33CB9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55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5DA3-CCA9-4D5C-B60E-4EDB73B3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7B611-C581-466C-A1FB-71D5BBF80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4577F-A53C-4C71-8296-0EC32476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66BD-61BC-4BD0-A0E9-7765A4B188B1}" type="datetimeFigureOut">
              <a:rPr lang="en-AU" smtClean="0"/>
              <a:t>22/04/2021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60948-3F37-4E63-AF87-CD77601B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5D564-9893-40D9-9564-5255429F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728D-B86D-4956-883D-DB5B33CB9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136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A3548-A3CF-4E99-9051-1BC20C6E0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D606A-B309-45FC-86AB-5BE2F7904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884D-50AE-40D7-918F-D6FE634F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66BD-61BC-4BD0-A0E9-7765A4B188B1}" type="datetimeFigureOut">
              <a:rPr lang="en-AU" smtClean="0"/>
              <a:t>22/04/2021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621A4-2B2A-4C9A-ABED-29F24142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29C6F-9813-468E-99FB-9D167BDF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728D-B86D-4956-883D-DB5B33CB9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97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2E72-02DC-4469-9412-CDD778DA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C5C66-3D5A-4996-AB14-C559FC1E8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59B5A-BC18-4932-91BE-72FEBD60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66BD-61BC-4BD0-A0E9-7765A4B188B1}" type="datetimeFigureOut">
              <a:rPr lang="en-AU" smtClean="0"/>
              <a:t>22/04/2021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15C37-1417-4C93-95DC-6F1B8356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C3847-5B46-4AB7-B1A8-4F2715E3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728D-B86D-4956-883D-DB5B33CB9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58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524B-B5CB-4F95-BFED-452607C1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C1CFD-DABD-4506-91B2-D3346BB27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9858F-34F7-41C5-83ED-F44336A9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66BD-61BC-4BD0-A0E9-7765A4B188B1}" type="datetimeFigureOut">
              <a:rPr lang="en-AU" smtClean="0"/>
              <a:t>22/04/2021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49E31-DEE2-4582-9BB1-2DFD4B12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73B4E-B15E-4B9E-8810-FE1CEA3D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728D-B86D-4956-883D-DB5B33CB9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47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6D12-96F9-4F4A-96A7-777E18AA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E9E2-CEC3-4552-9AB4-A19F54CE1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F3517-E1D2-4AA6-9D02-1068E9ABC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FE001-D26A-43EF-A38D-58630C23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66BD-61BC-4BD0-A0E9-7765A4B188B1}" type="datetimeFigureOut">
              <a:rPr lang="en-AU" smtClean="0"/>
              <a:t>22/04/2021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0AAC5-E0E5-4420-B77D-AFF222EE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CAFE8-E954-4F3E-807B-BB2F7F23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728D-B86D-4956-883D-DB5B33CB9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51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ACB4-2782-4210-92C9-9C135DFA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8E4B8-7818-4E91-BE96-4BD74D1CA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3B19A-E985-45D9-A03E-75F21FF63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BE8D8-79B6-4DB6-845D-42CFD49C3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E5474-EE57-47B3-A06F-EF208BB2D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4A81D-CD29-44F2-9D8A-6678A141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66BD-61BC-4BD0-A0E9-7765A4B188B1}" type="datetimeFigureOut">
              <a:rPr lang="en-AU" smtClean="0"/>
              <a:t>22/04/2021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ADBF9-4109-4AE2-8682-4231A006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CCE32E-0874-4FCB-8644-E402950C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728D-B86D-4956-883D-DB5B33CB9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40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22A44-A3F7-44DA-B6F6-D08F92BF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8C3E5-E1AC-4568-AD26-58442F38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66BD-61BC-4BD0-A0E9-7765A4B188B1}" type="datetimeFigureOut">
              <a:rPr lang="en-AU" smtClean="0"/>
              <a:t>22/04/2021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DE5B8-6E65-47BE-8006-13115066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EB32A-7A54-426C-A1C7-52F9A6D0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728D-B86D-4956-883D-DB5B33CB9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869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DE665-DADB-476B-A1C1-7640C19C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66BD-61BC-4BD0-A0E9-7765A4B188B1}" type="datetimeFigureOut">
              <a:rPr lang="en-AU" smtClean="0"/>
              <a:t>22/04/2021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DFB7F-BDEE-42BB-B597-37AFCC7E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D7F53-4E4E-4BB1-AE4B-6F8B13B1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728D-B86D-4956-883D-DB5B33CB9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55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F56C-3E45-46A2-B906-2A7BD03B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B3BD-802C-4C3F-9CE9-246736D5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51417-805D-45C4-86CB-1F7300650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C3FF9-4135-4461-91E4-A056F596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66BD-61BC-4BD0-A0E9-7765A4B188B1}" type="datetimeFigureOut">
              <a:rPr lang="en-AU" smtClean="0"/>
              <a:t>22/04/2021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6F340-A920-418E-AFB1-FEB410C3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2B36B-0767-408E-B42E-684182BF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728D-B86D-4956-883D-DB5B33CB9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83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46F6-301F-4DE1-A040-7702A291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CE9DE-D1DE-496F-9BD6-6EEB226AD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1ED07-9063-4CEA-A612-B638C2F17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87A69-5CBD-436D-B74F-3DFE960B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66BD-61BC-4BD0-A0E9-7765A4B188B1}" type="datetimeFigureOut">
              <a:rPr lang="en-AU" smtClean="0"/>
              <a:t>22/04/2021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8CEA2-A582-44D7-AD64-86104385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F9294-300D-4C6B-925E-92DB65C7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728D-B86D-4956-883D-DB5B33CB9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9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75122-F9A5-4CF3-A062-668F4E9C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41DC6-14B3-4022-80E9-600B02D5B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A2271-E062-460B-B795-D1E891D98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E66BD-61BC-4BD0-A0E9-7765A4B188B1}" type="datetimeFigureOut">
              <a:rPr lang="en-AU" smtClean="0"/>
              <a:t>22/04/2021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5B1F2-7044-4D55-A7C7-9F57C96C4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96FC6-6172-4C9F-AD6F-6302D58CC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D728D-B86D-4956-883D-DB5B33CB99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218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DE0DEC8-C4FE-4026-991F-B2F949270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1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4A5807E-74BF-47EB-92C6-A44D926CA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3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96BEB5-205B-4D1A-8CB9-4E718B611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1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042E2CC8-856A-4FB9-821D-CFE71B888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3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D784C37-8ACB-4B67-A3A8-9DDA04DEB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19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9825D30B-DB7F-4B3E-A2B7-F772E0F7D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4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E7045CC-03CB-454D-9176-AD96AD836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7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E960BDC-10DC-40BF-9E82-AD18D6F23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92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665B607-950E-4A0B-8852-91A640841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5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84FB8B3-5D1D-4597-8334-3CABD6A6F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56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4D47041-6DFC-4092-A0DC-AD0CF349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6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EE043A1-F999-4214-B4C8-2B338EDC3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22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picture frame&#10;&#10;Description automatically generated">
            <a:extLst>
              <a:ext uri="{FF2B5EF4-FFF2-40B4-BE49-F238E27FC236}">
                <a16:creationId xmlns:a16="http://schemas.microsoft.com/office/drawing/2014/main" id="{1EDEBB06-2A1D-4BD2-B42C-ECA4221E3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4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50BDC89-25CA-4891-94FF-6B6372DB1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25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86545AEA-7B5E-4D54-AF5B-25CACCF91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9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1844F6F-2B7F-4DF9-92B1-303631822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5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F6BBF84-15DB-4998-8BC6-C75097968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1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772A6A-A1E7-4BA7-AEAE-F487827FD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picture frame&#10;&#10;Description automatically generated">
            <a:extLst>
              <a:ext uri="{FF2B5EF4-FFF2-40B4-BE49-F238E27FC236}">
                <a16:creationId xmlns:a16="http://schemas.microsoft.com/office/drawing/2014/main" id="{D3893A3F-73AF-48C0-908E-DBE9445EA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1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ug, fabric&#10;&#10;Description automatically generated">
            <a:extLst>
              <a:ext uri="{FF2B5EF4-FFF2-40B4-BE49-F238E27FC236}">
                <a16:creationId xmlns:a16="http://schemas.microsoft.com/office/drawing/2014/main" id="{D18A4482-1787-45E8-9E85-2D16F3417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8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E4CAE735-CEDA-4C67-912C-46288696C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4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E5228DE-10C1-43D5-BAF9-5EBDEAAF9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99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Bowen</dc:creator>
  <cp:lastModifiedBy>Rhiannon Bowen</cp:lastModifiedBy>
  <cp:revision>1</cp:revision>
  <dcterms:created xsi:type="dcterms:W3CDTF">2021-04-22T00:41:19Z</dcterms:created>
  <dcterms:modified xsi:type="dcterms:W3CDTF">2021-04-22T00:43:01Z</dcterms:modified>
</cp:coreProperties>
</file>