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A1AF07-80FE-B678-0B68-C00C0B668499}" v="16" dt="2022-01-17T01:10:13.565"/>
    <p1510:client id="{6FF26785-163E-4948-8D60-6D3FCF7F8EA0}" v="2" vWet="6" dt="2022-01-17T01:09:38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E4220-94F6-4636-9C8F-2C74E7DF6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C8B46-9374-4A50-89D8-E89A30B12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78708-8893-45DB-8F94-E0E5079E1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11E58-C4BD-498B-8629-989B6DDC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3883F-5677-43F3-B097-24EE5807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714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6E4D-9D03-455C-AE11-1D3F11E16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ED9E1-C355-4C10-BD3B-7A73839C2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0D89-D1B1-4252-9459-FD4F4740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AB87F-DEF8-4852-8BBE-983079E1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3A617-EAB2-4CAF-A3C2-E957FC669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867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AC51B8-2C4B-45BB-8577-70E3EF008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589F5E-0898-4CD6-BFD3-24AF9B0BE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970A4-B8E1-428C-A401-1687E63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397BC-DAC6-455A-B9D9-24E9DF6C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3B7BA-7C5E-4B0B-857E-EA7E1EC1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5789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C73D-0A0D-42F0-B5F3-3DE8CFD64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84ECC-E255-4E33-81EE-FDC84B2C6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AFAF2-06E3-4305-8FB2-0801BA2DE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833A-8EEC-4F15-BAFF-BDEE113B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677A-D208-4B15-A762-723622EDD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53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7A18-8F54-4F39-9491-83863A30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52C5B-F082-4232-92CD-6F5F7ADDC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13D3A-0206-437F-8206-6B45C1E6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194DD-4EC6-4B18-BDF3-7E8923589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1256C-DF27-4148-8909-953A6271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076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8DC52-C634-4FA8-8AF9-7BAE19403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4C0D-E784-4B07-82E5-B79579602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3F83D-CBB1-464F-A08F-3FC99059F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72025-4EFB-4F70-AC1D-4BE0EF2AD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363A5-D9D1-4CE8-828D-85502B79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1C4A8-44C3-4FE4-B04D-97992B58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98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2DB2-9A43-43B2-B8B7-FB224848D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8B3F6-77F3-48EF-A964-B5608A39D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10CF5-05C8-42A2-84E2-0AE237309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A2E83-7AAC-49CC-9ABD-FFE11208D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79DEA-E65A-4AF4-9BC2-BB33C1C22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07BAB-60A2-4878-B5A7-0724A2BC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3D061B-50DF-4AB1-AFD6-20626A5E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7D6CB-8C5B-401B-B265-38625D42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391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92E00-63A4-455A-8CDD-4DCF5C8FA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0C5800-CAB6-44A0-AA04-BD99BB121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3A61D-3091-42BD-BEAB-EF2DAF11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E623C-E334-4F5F-8AC0-D6519FEF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1966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1C82CE-1D65-4757-89B9-E0290320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F44C02-3BA0-4EA2-91B6-E42594B01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0984C-A5DE-4CB2-A323-971D2119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231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FB8A-CADB-4556-9881-289300D0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B43E3-B58B-4A45-9C48-9EDD1BB8F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DDAF9-D70C-47B7-995A-BE6BD0A5D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8C136-39E9-48C6-B53F-7AB130EF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91398-E0B7-46DB-AB43-CF9508C0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6DA52-D27E-4039-B731-5C6F1B45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305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3729-2113-4E22-AC1E-AE57435BF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64BE3D-CAAF-44F2-A990-71E91C826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47371-1A24-482A-BF09-655AA9171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8FDED-D740-4891-A5BE-F4311244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69CDE-D332-4763-917F-73986D80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2405E-E124-4D06-B036-E0A3AC01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515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610652-188A-48E0-B949-5196E1B81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41D69-05F1-4DB4-A71B-A0F743B23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45170-EAB3-456A-AB3F-254123514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50D2D-0865-44FD-B26B-E6920013E52A}" type="datetimeFigureOut">
              <a:rPr lang="en-AU" smtClean="0"/>
              <a:t>16/01/2022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4F3B3-F7CD-4FC7-8ED7-10751C081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4DFA3-276F-47BB-A2F5-8F37F68AA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D1F3-636D-48BE-977B-10F1113F4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324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0156CA-6CFB-418A-B601-7950DD3C3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80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16B6E6-20AD-4365-B0E3-11AFECAA3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24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5C3959-8AB6-4903-86EC-5D7162C6A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2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FAA8CB-E141-4D9B-958A-5342E063A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" y="-207819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76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969F39-A127-4AF8-B971-87705B2CB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5A234-7D8D-463D-99B2-0720B19ED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820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96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9D68EA-1DBF-41B3-BFC1-9332649FA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55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A8F58C-9C2F-4B9D-9014-FBA21D8E3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74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6D096BE-E40B-4D57-A12E-58013FFBF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39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C3D88F36D7274999E181869B1E59DA" ma:contentTypeVersion="14" ma:contentTypeDescription="Create a new document." ma:contentTypeScope="" ma:versionID="fc6058289744eec2fc88f22b9ac9d017">
  <xsd:schema xmlns:xsd="http://www.w3.org/2001/XMLSchema" xmlns:xs="http://www.w3.org/2001/XMLSchema" xmlns:p="http://schemas.microsoft.com/office/2006/metadata/properties" xmlns:ns2="d9f71575-a969-4151-bcad-c037f6372944" xmlns:ns3="09002cf7-a684-4927-8492-533f8a760b0e" targetNamespace="http://schemas.microsoft.com/office/2006/metadata/properties" ma:root="true" ma:fieldsID="43f804a6924a2a24436c993c1b96ce62" ns2:_="" ns3:_="">
    <xsd:import namespace="d9f71575-a969-4151-bcad-c037f6372944"/>
    <xsd:import namespace="09002cf7-a684-4927-8492-533f8a760b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SentDat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f71575-a969-4151-bcad-c037f63729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entDate" ma:index="20" nillable="true" ma:displayName="Sent Date" ma:format="DateTime" ma:internalName="SentDat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02cf7-a684-4927-8492-533f8a760b0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tDate xmlns="d9f71575-a969-4151-bcad-c037f637294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AB9E45-C301-45AE-8B7D-DCF65C8B9929}">
  <ds:schemaRefs>
    <ds:schemaRef ds:uri="09002cf7-a684-4927-8492-533f8a760b0e"/>
    <ds:schemaRef ds:uri="d9f71575-a969-4151-bcad-c037f63729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87A14F5-9ABB-4996-B16F-5834E66DB71B}">
  <ds:schemaRefs>
    <ds:schemaRef ds:uri="09002cf7-a684-4927-8492-533f8a760b0e"/>
    <ds:schemaRef ds:uri="d9f71575-a969-4151-bcad-c037f63729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E9165CD-48B3-4291-8307-66E31ECFA1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Lily Feiner</dc:creator>
  <cp:revision>2</cp:revision>
  <dcterms:created xsi:type="dcterms:W3CDTF">2021-12-05T23:57:30Z</dcterms:created>
  <dcterms:modified xsi:type="dcterms:W3CDTF">2022-01-17T01:34:07Z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0x010100FFC3D88F36D7274999E181869B1E59DA</vt:lpwstr>
  </property>
</Properties>
</file>